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68"/>
  </p:normalViewPr>
  <p:slideViewPr>
    <p:cSldViewPr snapToGrid="0">
      <p:cViewPr varScale="1">
        <p:scale>
          <a:sx n="115" d="100"/>
          <a:sy n="115" d="100"/>
        </p:scale>
        <p:origin x="2928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9BC4B4-33E5-4862-8A75-FEC1CF118E62}" type="datetimeFigureOut">
              <a:rPr lang="en-US" smtClean="0"/>
              <a:t>5/5/17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2C7A7F-8130-46E0-8909-EC612A294D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2439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14300"/>
            <a:ext cx="6858000" cy="8913010"/>
          </a:xfrm>
          <a:prstGeom prst="rect">
            <a:avLst/>
          </a:prstGeom>
        </p:spPr>
      </p:pic>
      <p:sp>
        <p:nvSpPr>
          <p:cNvPr id="4" name="TextBox 3"/>
          <p:cNvSpPr txBox="1"/>
          <p:nvPr/>
        </p:nvSpPr>
        <p:spPr>
          <a:xfrm>
            <a:off x="936703" y="847492"/>
            <a:ext cx="18176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Wind </a:t>
            </a:r>
            <a:r>
              <a:rPr lang="en-US" smtClean="0"/>
              <a:t>Power Output Equation</a:t>
            </a:r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4133386" y="847491"/>
            <a:ext cx="18176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Tidal Power Output Equation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297367" y="7478751"/>
            <a:ext cx="18176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Hydro Power Output Equation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520175" y="7461293"/>
            <a:ext cx="18176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Solar Power Output Equation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4689087" y="7340251"/>
            <a:ext cx="181764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mtClean="0"/>
              <a:t>Geothermal Power </a:t>
            </a:r>
            <a:r>
              <a:rPr lang="en-US" dirty="0" smtClean="0"/>
              <a:t>Output Equation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520174" y="4098715"/>
            <a:ext cx="18176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Energy Output Bar Graph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97400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62</TotalTime>
  <Words>24</Words>
  <Application>Microsoft Macintosh PowerPoint</Application>
  <PresentationFormat>Letter Paper (8.5x11 in)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Calibri</vt:lpstr>
      <vt:lpstr>Calibri Light</vt:lpstr>
      <vt:lpstr>Arial</vt:lpstr>
      <vt:lpstr>Office Theme</vt:lpstr>
      <vt:lpstr>PowerPoint Presentation</vt:lpstr>
    </vt:vector>
  </TitlesOfParts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Grace Lefebure</dc:creator>
  <cp:lastModifiedBy>Heather Uhler</cp:lastModifiedBy>
  <cp:revision>4</cp:revision>
  <dcterms:created xsi:type="dcterms:W3CDTF">2017-03-21T02:23:59Z</dcterms:created>
  <dcterms:modified xsi:type="dcterms:W3CDTF">2017-05-06T03:47:36Z</dcterms:modified>
</cp:coreProperties>
</file>

<file path=docProps/thumbnail.jpeg>
</file>